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58"/>
    <p:restoredTop sz="94683"/>
  </p:normalViewPr>
  <p:slideViewPr>
    <p:cSldViewPr snapToGrid="0" snapToObjects="1">
      <p:cViewPr varScale="1">
        <p:scale>
          <a:sx n="51" d="100"/>
          <a:sy n="51" d="100"/>
        </p:scale>
        <p:origin x="114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73B937-87F8-564A-844E-14FA42C79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2227B9-5C34-8440-AB1C-F777FAA6D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97E050-D901-7440-B47C-35EB8C06E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5CCAEA-8FEF-6E4D-9449-02110A7DD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8F68D4-D348-9B4D-B044-5D288BDB4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9814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8202D2-B974-2149-A6A8-BEB2D4BCB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B1E685C-727E-9F4A-AA70-D3CE9FC66D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5AE71A-9EC4-2745-AF2C-550C26EA1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0A6F22-3850-E04B-921C-293B24EAF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06F0B1-23EC-F04C-9DFE-D0B32B90F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8051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5487860-0D5E-D546-AB19-A4CE85008D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ED3761D-4900-A140-86BD-6BEC656B08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9B3307-E0F0-C446-BA4D-787A94A5C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795F7F-CEDF-CE45-9A0A-B764DD06E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BA9537-6A74-0C40-9CF4-D394B6921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928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C70E16-9655-F04B-BC86-869276FE2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33920D-7786-5343-B32E-E629F10D4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0B42EF-C648-9845-A563-B4AC4BA7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B0F9FE-B3DF-B741-A8E2-DFBEB0BFA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730531-2965-A84F-9B1D-93B29E6E6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51784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051CD-2B34-8A44-A35B-9377D9A09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D198F3F-AB14-D849-9722-BFFDEA0E0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DEF3E5-DBAF-D044-9570-4B17B7292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8DBC08-2A8A-7548-97C2-933D4B824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9673E6-E618-0941-8B69-386EA80DA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4102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F529BA-AAFE-4947-A52C-5C9F32194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57C24A-E872-924B-858C-3A812AB5A5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E85877-047D-4849-9995-F06B9B4AF8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FA817A2-27CB-1649-A9DF-0E7942F38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F363044-F923-5942-956E-B81596ABD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F1D5411-BC75-FD49-B42B-AE6347AE6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6221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4636AF-601C-3A4D-999E-018EE13A9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D4DDC1C-7CA8-7942-A1A6-7206DA660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2C57319-F3E8-9543-B070-7D67068AE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E2A6B15-964A-6A47-BBA0-ED3DDB38EA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382F9DF-3FBF-7349-8D05-A16ACA076F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BB421FE-9B5F-2D4D-AE1A-F799B4A36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99D546E-04DA-7D40-A77D-D0303E8BE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C74D7BD-A0B6-4043-B760-F9B9A7E4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1906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15E694-6127-CB41-9B7D-55477CB3E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32920C9-C624-FB4D-A9BF-10A30460F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8CEBC94-06BF-F344-ACC0-F471BBDD2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B22418D-E3C4-D24E-9F31-07C1ADB87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6139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C1FFDD5-B802-A34D-A9A6-E1F63AF18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78F535-4119-1F4F-8D01-2B59270A8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7263F80-C4F3-F843-81C2-5817AF79A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5386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E91858-4442-3441-8D7A-F19B6328B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6AD808-A40F-224C-A60D-5846E970B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6AF8808-84A1-5248-8D6E-C47DEF566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F38567E-5519-F149-93E4-F0F6ED26C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1EFBF8A-8FB2-1548-A356-A49E6060B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F2E9F6-91BA-4E4C-B725-3B9A51213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2719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15C41D-7DCD-774B-89BC-71A18353E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442E03A-D65C-BA4F-A602-C23C14093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1A9EE54-6481-534D-A2BC-AF50BC280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AD62174-7282-BC4A-A4B2-B14AA6451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985995F-DE76-EA42-BAAC-629C692BA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B829A7-20CD-8D43-B476-48B1D63B4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6807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1A3B5E7-901E-3E4C-9556-EE64020D0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72DED65-BFB3-E44B-A7D7-025087B6C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E0614E-5784-3649-8E29-E903EF96EF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EC0B1-EBD9-AE4D-B99E-C6C7BD279BAE}" type="datetimeFigureOut">
              <a:rPr lang="es-ES" smtClean="0"/>
              <a:t>03/08/2018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219500-FF3C-BC40-8CF0-60A8E40347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AF1367-A49D-8841-AC62-CA0A336F5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34A73-3305-5E4A-A944-1BC0ED6B3D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512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7B912D8-6D6C-BE4F-8D63-624DEFEAD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99" y="475631"/>
            <a:ext cx="4813300" cy="28067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D680348-B87D-6E4A-A501-F92A10720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1692" y="475631"/>
            <a:ext cx="4813300" cy="2806700"/>
          </a:xfrm>
          <a:prstGeom prst="rect">
            <a:avLst/>
          </a:prstGeom>
        </p:spPr>
      </p:pic>
      <p:grpSp>
        <p:nvGrpSpPr>
          <p:cNvPr id="3" name="Agrupa 2"/>
          <p:cNvGrpSpPr/>
          <p:nvPr/>
        </p:nvGrpSpPr>
        <p:grpSpPr>
          <a:xfrm>
            <a:off x="6811692" y="3697354"/>
            <a:ext cx="4810125" cy="2809876"/>
            <a:chOff x="5879077" y="3697356"/>
            <a:chExt cx="4810125" cy="2809876"/>
          </a:xfrm>
        </p:grpSpPr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DB86B809-77CA-F14F-96FF-E0D0C65CD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38837" y="3697356"/>
              <a:ext cx="2807433" cy="2809875"/>
            </a:xfrm>
            <a:prstGeom prst="rect">
              <a:avLst/>
            </a:prstGeom>
          </p:spPr>
        </p:pic>
        <p:pic>
          <p:nvPicPr>
            <p:cNvPr id="2" name="Imatge 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9077" y="3697357"/>
              <a:ext cx="4810125" cy="2809875"/>
            </a:xfrm>
            <a:prstGeom prst="rect">
              <a:avLst/>
            </a:prstGeom>
          </p:spPr>
        </p:pic>
      </p:grpSp>
      <p:pic>
        <p:nvPicPr>
          <p:cNvPr id="6" name="Imat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99" y="3697355"/>
            <a:ext cx="4810125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648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t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68" y="497173"/>
            <a:ext cx="11642553" cy="5760000"/>
          </a:xfrm>
          <a:prstGeom prst="rect">
            <a:avLst/>
          </a:prstGeom>
        </p:spPr>
      </p:pic>
      <p:grpSp>
        <p:nvGrpSpPr>
          <p:cNvPr id="9" name="Agrupa 8"/>
          <p:cNvGrpSpPr/>
          <p:nvPr/>
        </p:nvGrpSpPr>
        <p:grpSpPr>
          <a:xfrm>
            <a:off x="170472" y="497173"/>
            <a:ext cx="8640504" cy="5760000"/>
            <a:chOff x="170472" y="497173"/>
            <a:chExt cx="8640504" cy="5760000"/>
          </a:xfrm>
        </p:grpSpPr>
        <p:pic>
          <p:nvPicPr>
            <p:cNvPr id="4" name="Imatg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472" y="497173"/>
              <a:ext cx="4320504" cy="2880000"/>
            </a:xfrm>
            <a:prstGeom prst="rect">
              <a:avLst/>
            </a:prstGeom>
          </p:spPr>
        </p:pic>
        <p:pic>
          <p:nvPicPr>
            <p:cNvPr id="5" name="Imatg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0472" y="497173"/>
              <a:ext cx="4320000" cy="2880000"/>
            </a:xfrm>
            <a:prstGeom prst="rect">
              <a:avLst/>
            </a:prstGeom>
          </p:spPr>
        </p:pic>
        <p:pic>
          <p:nvPicPr>
            <p:cNvPr id="6" name="Imatge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0976" y="3377173"/>
              <a:ext cx="4320000" cy="2880000"/>
            </a:xfrm>
            <a:prstGeom prst="rect">
              <a:avLst/>
            </a:prstGeom>
          </p:spPr>
        </p:pic>
        <p:pic>
          <p:nvPicPr>
            <p:cNvPr id="7" name="Imatge 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472" y="3377173"/>
              <a:ext cx="4320000" cy="28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95485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0</Words>
  <Application>Microsoft Office PowerPoint</Application>
  <PresentationFormat>Pantalla panoràmica</PresentationFormat>
  <Paragraphs>0</Paragraphs>
  <Slides>2</Slides>
  <Notes>0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3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 del PowerPoint</vt:lpstr>
      <vt:lpstr>Presentació del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 Vintró, Jordi</dc:creator>
  <cp:lastModifiedBy>Leon Vintró, Jordi</cp:lastModifiedBy>
  <cp:revision>8</cp:revision>
  <dcterms:created xsi:type="dcterms:W3CDTF">2018-08-03T15:40:13Z</dcterms:created>
  <dcterms:modified xsi:type="dcterms:W3CDTF">2018-08-03T19:49:16Z</dcterms:modified>
</cp:coreProperties>
</file>

<file path=docProps/thumbnail.jpeg>
</file>